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b3053c53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b3053c5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b3053c53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b3053c53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01abe6e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01abe6e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b3053c53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b3053c53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b3053c53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b3053c5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b3053c53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b3053c5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b3053c53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b3053c5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02800ce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02800ce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b3053c5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b3053c5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b3053c53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b3053c53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b3053c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b3053c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b3053c53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b3053c53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b3053c53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b3053c53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b3053c53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b3053c53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02800ce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02800ce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02800ce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02800ce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b3053c53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b3053c53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b3053c53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b3053c53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b3053c53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b3053c53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b3053c53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b3053c53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b3053c53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b3053c53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02800ce4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02800ce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b3053c53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b3053c53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b3053c53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b3053c53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0bc17c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10bc17c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0bc17c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10bc17c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10bc17c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10bc17c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10bc17c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10bc17c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10bc17c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10bc17c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10bc17c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10bc17c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10bc17c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10bc17c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10bc17c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10bc17c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02800ce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02800ce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10bc17c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10bc17c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10bc17c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10bc17c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10bc17c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10bc17c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10bc17c6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10bc17c6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10bc17c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10bc17c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10bc17c6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10bc17c6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10bc17c6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10bc17c6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10bc17c6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10bc17c6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10bc17c6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10bc17c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10bc17c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10bc17c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b3053c5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b3053c5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10bc17c6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10bc17c6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10bc17c6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10bc17c6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10bc17c6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10bc17c6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10bc17c6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510bc17c6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10bc17c6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10bc17c6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10bc17c6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10bc17c6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10bc17c6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10bc17c6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10bc17c6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10bc17c6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10bc17c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10bc17c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10bc17c6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10bc17c6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b3053c5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b3053c5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10bc17c6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10bc17c6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b3053c5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b3053c5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b3053c5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b3053c5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b3053c5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b3053c5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ruffleframework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0004" l="0" r="3521" t="13204"/>
          <a:stretch/>
        </p:blipFill>
        <p:spPr>
          <a:xfrm>
            <a:off x="143700" y="78375"/>
            <a:ext cx="8869676" cy="49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7460" l="0" r="2381" t="19047"/>
          <a:stretch/>
        </p:blipFill>
        <p:spPr>
          <a:xfrm>
            <a:off x="311700" y="182875"/>
            <a:ext cx="8520599" cy="47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311700" y="261250"/>
            <a:ext cx="8520600" cy="44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Remix IDE provides the GUI interface.But it is good at </a:t>
            </a:r>
            <a:r>
              <a:rPr lang="en" sz="3280"/>
              <a:t>beginner</a:t>
            </a:r>
            <a:r>
              <a:rPr lang="en" sz="3280"/>
              <a:t> level programming.</a:t>
            </a:r>
            <a:endParaRPr sz="3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If you want to create small decentralized application then you can go with Remix-IDE.</a:t>
            </a:r>
            <a:endParaRPr sz="3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In Remix IDE we can use only solidity programming </a:t>
            </a:r>
            <a:r>
              <a:rPr lang="en" sz="3280"/>
              <a:t>language</a:t>
            </a:r>
            <a:r>
              <a:rPr lang="en" sz="3280"/>
              <a:t>.</a:t>
            </a:r>
            <a:endParaRPr sz="3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Truffle uses </a:t>
            </a:r>
            <a:r>
              <a:rPr lang="en" sz="3280"/>
              <a:t>Ganache</a:t>
            </a:r>
            <a:r>
              <a:rPr lang="en" sz="3280"/>
              <a:t> for deployment.</a:t>
            </a:r>
            <a:endParaRPr sz="3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ctrTitle"/>
          </p:nvPr>
        </p:nvSpPr>
        <p:spPr>
          <a:xfrm>
            <a:off x="143700" y="156750"/>
            <a:ext cx="8843400" cy="48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232629"/>
                </a:solidFill>
                <a:highlight>
                  <a:srgbClr val="FFFFFF"/>
                </a:highlight>
              </a:rPr>
              <a:t>Truffle is a development environment/framework for smart contracts, and Remix is an IDE in the browser.</a:t>
            </a:r>
            <a:endParaRPr sz="2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232629"/>
                </a:solidFill>
                <a:highlight>
                  <a:srgbClr val="FFFFFF"/>
                </a:highlight>
              </a:rPr>
              <a:t>They both provide the ability to test and deploy contracts, but truffle can be included in projects as a build dependency, whereas remix contains an editor.</a:t>
            </a:r>
            <a:endParaRPr sz="2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>
                <a:solidFill>
                  <a:srgbClr val="232629"/>
                </a:solidFill>
                <a:highlight>
                  <a:srgbClr val="FFFFFF"/>
                </a:highlight>
              </a:rPr>
              <a:t>We  can use truffle when building javascript projects based on smart contracts (e.g. Dapps), and use remix for its debugging tools.</a:t>
            </a:r>
            <a:endParaRPr sz="2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104550" y="378800"/>
            <a:ext cx="893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https://medium.com/@kacharlabhargav21/using-ganache-with-remix-and-metamask-446fe5748ccf#:~:text=Basically%20Ganache%20runs%20local%20instance,with%20Remix%20IDE%20and%20Metamask.&amp;text=Remix%20IDE%20is%20a%20web,write%20smart%20contracts%20in%20Solidity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https://remix-ide.readthedocs.io/en/latest/truffle.html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20002" l="0" r="0" t="10663"/>
          <a:stretch/>
        </p:blipFill>
        <p:spPr>
          <a:xfrm>
            <a:off x="311700" y="326575"/>
            <a:ext cx="8610225" cy="43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24569" l="0" r="0" t="10415"/>
          <a:stretch/>
        </p:blipFill>
        <p:spPr>
          <a:xfrm>
            <a:off x="248200" y="274325"/>
            <a:ext cx="8699850" cy="4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ctrTitle"/>
          </p:nvPr>
        </p:nvSpPr>
        <p:spPr>
          <a:xfrm>
            <a:off x="311700" y="248200"/>
            <a:ext cx="85206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 installation</a:t>
            </a:r>
            <a:endParaRPr/>
          </a:p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311700" y="1384675"/>
            <a:ext cx="8520600" cy="32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140"/>
              <a:t>Node.js must be set up on your computer before you can start .</a:t>
            </a:r>
            <a:endParaRPr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140"/>
              <a:t>Installing is simple ;just enter the following command in your project:-</a:t>
            </a:r>
            <a:endParaRPr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140"/>
              <a:t>=&gt;npm install -g truffle</a:t>
            </a:r>
            <a:endParaRPr b="1"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214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140"/>
              <a:t>                                   =&gt;truffle init</a:t>
            </a:r>
            <a:endParaRPr b="1"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140"/>
              <a:t>If </a:t>
            </a:r>
            <a:r>
              <a:rPr lang="en" sz="2140"/>
              <a:t>everything</a:t>
            </a:r>
            <a:r>
              <a:rPr lang="en" sz="2140"/>
              <a:t> goes well ,you should observe the following</a:t>
            </a:r>
            <a:endParaRPr sz="21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140"/>
              <a:t>Starting init……</a:t>
            </a:r>
            <a:endParaRPr sz="21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0"/>
            <a:ext cx="8699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13904" l="0" r="0" t="9904"/>
          <a:stretch/>
        </p:blipFill>
        <p:spPr>
          <a:xfrm>
            <a:off x="311700" y="326575"/>
            <a:ext cx="8520599" cy="44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156750" y="613975"/>
            <a:ext cx="8830500" cy="3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6"/>
              <a:t>Truffle is a kind of </a:t>
            </a:r>
            <a:endParaRPr sz="38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6"/>
              <a:t>intermediate level course .</a:t>
            </a:r>
            <a:endParaRPr sz="38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6"/>
              <a:t>Here we use command line interface(CLI).</a:t>
            </a:r>
            <a:endParaRPr sz="38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6"/>
              <a:t>In Remix IDE we use GUI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22"/>
              <a:t>We have provided the te</a:t>
            </a:r>
            <a:r>
              <a:rPr lang="en" sz="3422"/>
              <a:t>st </a:t>
            </a:r>
            <a:r>
              <a:rPr lang="en" sz="3422"/>
              <a:t>networks in Remix IDE.</a:t>
            </a:r>
            <a:endParaRPr sz="342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 rotWithShape="1">
          <a:blip r:embed="rId3">
            <a:alphaModFix/>
          </a:blip>
          <a:srcRect b="13140" l="0" r="0" t="9651"/>
          <a:stretch/>
        </p:blipFill>
        <p:spPr>
          <a:xfrm>
            <a:off x="311700" y="248200"/>
            <a:ext cx="8520599" cy="44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If you want to deploy your smart contract on Ganache that time we use Migration folder.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We are working on Ethereum using solidity programming so testing is required to avoid the attacks.</a:t>
            </a:r>
            <a:endParaRPr sz="1779"/>
          </a:p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14920" l="0" r="0" t="10923"/>
          <a:stretch/>
        </p:blipFill>
        <p:spPr>
          <a:xfrm>
            <a:off x="311700" y="156750"/>
            <a:ext cx="8584100" cy="47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14413" l="0" r="0" t="11176"/>
          <a:stretch/>
        </p:blipFill>
        <p:spPr>
          <a:xfrm>
            <a:off x="311700" y="261250"/>
            <a:ext cx="8520599" cy="45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311700" y="1162600"/>
            <a:ext cx="7498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https://trufflesuite.com/docs/truffle/reference/configuration/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 txBox="1"/>
          <p:nvPr/>
        </p:nvSpPr>
        <p:spPr>
          <a:xfrm>
            <a:off x="548650" y="836025"/>
            <a:ext cx="8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https://www.cryptowisser.com/wallet/ethereum-mist-wallet/</a:t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Compilation of smart contract using Truffle.</a:t>
            </a:r>
            <a:endParaRPr b="1"/>
          </a:p>
        </p:txBody>
      </p:sp>
      <p:sp>
        <p:nvSpPr>
          <p:cNvPr id="212" name="Google Shape;21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14160" l="0" r="0" t="10156"/>
          <a:stretch/>
        </p:blipFill>
        <p:spPr>
          <a:xfrm>
            <a:off x="377000" y="300450"/>
            <a:ext cx="8520599" cy="43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 rotWithShape="1">
          <a:blip r:embed="rId3">
            <a:alphaModFix/>
          </a:blip>
          <a:srcRect b="14414" l="0" r="0" t="10668"/>
          <a:stretch/>
        </p:blipFill>
        <p:spPr>
          <a:xfrm>
            <a:off x="311700" y="222075"/>
            <a:ext cx="8520599" cy="46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 rotWithShape="1">
          <a:blip r:embed="rId3">
            <a:alphaModFix/>
          </a:blip>
          <a:srcRect b="14668" l="0" r="0" t="10413"/>
          <a:stretch/>
        </p:blipFill>
        <p:spPr>
          <a:xfrm>
            <a:off x="311700" y="287375"/>
            <a:ext cx="8520599" cy="45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207200" y="182875"/>
            <a:ext cx="8520600" cy="44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Ethereum Frameworks:-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1)Truffle=&gt;For blockchain that use the Ethereum Virtual Machine (EVM),truffle provides a top-tier development </a:t>
            </a:r>
            <a:r>
              <a:rPr lang="en" sz="1779"/>
              <a:t>environment</a:t>
            </a:r>
            <a:r>
              <a:rPr lang="en" sz="1779"/>
              <a:t> ,testing framework.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Its a platform for developing decentralized apps on the Ethereum blockchain.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It is well known and innovative framework.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Due to its configuration being user-friendly for </a:t>
            </a:r>
            <a:r>
              <a:rPr lang="en" sz="1779"/>
              <a:t>beginners</a:t>
            </a:r>
            <a:r>
              <a:rPr lang="en" sz="1779"/>
              <a:t>,Truffle is likely  to be your first contact ,if you are new to DApps development.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The majority of the other framework adopted Truffle’s approach.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79"/>
              <a:t>Additionally it is interoperable with other blockchains that support earned value management and </a:t>
            </a:r>
            <a:r>
              <a:rPr lang="en" sz="1779"/>
              <a:t>compatible</a:t>
            </a:r>
            <a:r>
              <a:rPr lang="en" sz="1779"/>
              <a:t> EVM blockchain like Binance Smart Chain ,Hyperledger ,Polygons and others.</a:t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79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3">
            <a:alphaModFix/>
          </a:blip>
          <a:srcRect b="13399" l="0" r="0" t="9901"/>
          <a:stretch/>
        </p:blipFill>
        <p:spPr>
          <a:xfrm>
            <a:off x="311700" y="261250"/>
            <a:ext cx="8584100" cy="442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b="14926" l="0" r="0" t="10662"/>
          <a:stretch/>
        </p:blipFill>
        <p:spPr>
          <a:xfrm>
            <a:off x="311700" y="274325"/>
            <a:ext cx="8623301" cy="46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14328" l="0" r="0" t="11509"/>
          <a:stretch/>
        </p:blipFill>
        <p:spPr>
          <a:xfrm>
            <a:off x="311700" y="287375"/>
            <a:ext cx="8520599" cy="46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 rotWithShape="1">
          <a:blip r:embed="rId3">
            <a:alphaModFix/>
          </a:blip>
          <a:srcRect b="24313" l="0" r="0" t="9399"/>
          <a:stretch/>
        </p:blipFill>
        <p:spPr>
          <a:xfrm>
            <a:off x="228600" y="352700"/>
            <a:ext cx="8603699" cy="43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3">
            <a:alphaModFix/>
          </a:blip>
          <a:srcRect b="13898" l="0" r="0" t="11178"/>
          <a:stretch/>
        </p:blipFill>
        <p:spPr>
          <a:xfrm>
            <a:off x="215550" y="313500"/>
            <a:ext cx="8680251" cy="45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Deployment of smart contract using Ganache</a:t>
            </a:r>
            <a:endParaRPr b="1"/>
          </a:p>
        </p:txBody>
      </p:sp>
      <p:sp>
        <p:nvSpPr>
          <p:cNvPr id="274" name="Google Shape;27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deployment we talk about the migration folder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12121" l="0" r="0" t="10670"/>
          <a:stretch/>
        </p:blipFill>
        <p:spPr>
          <a:xfrm>
            <a:off x="169825" y="248200"/>
            <a:ext cx="8804349" cy="47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 b="13907" l="0" r="0" t="11682"/>
          <a:stretch/>
        </p:blipFill>
        <p:spPr>
          <a:xfrm>
            <a:off x="311700" y="300450"/>
            <a:ext cx="8623301" cy="45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50"/>
          <p:cNvPicPr preferRelativeResize="0"/>
          <p:nvPr/>
        </p:nvPicPr>
        <p:blipFill rotWithShape="1">
          <a:blip r:embed="rId3">
            <a:alphaModFix/>
          </a:blip>
          <a:srcRect b="14670" l="0" r="0" t="11680"/>
          <a:stretch/>
        </p:blipFill>
        <p:spPr>
          <a:xfrm>
            <a:off x="222075" y="261250"/>
            <a:ext cx="8699850" cy="47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ctrTitle"/>
          </p:nvPr>
        </p:nvSpPr>
        <p:spPr>
          <a:xfrm>
            <a:off x="311700" y="300450"/>
            <a:ext cx="8520600" cy="28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Before  deployment of smart contract we need make some changes in the config file=&gt;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In Network section</a:t>
            </a:r>
            <a:endParaRPr sz="3480"/>
          </a:p>
        </p:txBody>
      </p:sp>
      <p:sp>
        <p:nvSpPr>
          <p:cNvPr id="301" name="Google Shape;301;p51"/>
          <p:cNvSpPr txBox="1"/>
          <p:nvPr>
            <p:ph idx="1" type="subTitle"/>
          </p:nvPr>
        </p:nvSpPr>
        <p:spPr>
          <a:xfrm>
            <a:off x="377025" y="3317975"/>
            <a:ext cx="85206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Number:8545 is for Truffle CLI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Port Number:7545 is for Ganache GUI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languages solidity and vyper are also supported.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Website: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https://truffleframework.com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https://www.npmjs.com/package/truffle</a:t>
            </a:r>
            <a:endParaRPr sz="2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 rotWithShape="1">
          <a:blip r:embed="rId3">
            <a:alphaModFix/>
          </a:blip>
          <a:srcRect b="13651" l="0" r="0" t="-9722"/>
          <a:stretch/>
        </p:blipFill>
        <p:spPr>
          <a:xfrm>
            <a:off x="311700" y="117575"/>
            <a:ext cx="8597174" cy="48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3"/>
          <p:cNvPicPr preferRelativeResize="0"/>
          <p:nvPr/>
        </p:nvPicPr>
        <p:blipFill rotWithShape="1">
          <a:blip r:embed="rId3">
            <a:alphaModFix/>
          </a:blip>
          <a:srcRect b="13898" l="0" r="0" t="11178"/>
          <a:stretch/>
        </p:blipFill>
        <p:spPr>
          <a:xfrm>
            <a:off x="311700" y="444150"/>
            <a:ext cx="8636349" cy="4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ctrTitle"/>
          </p:nvPr>
        </p:nvSpPr>
        <p:spPr>
          <a:xfrm>
            <a:off x="246375" y="522525"/>
            <a:ext cx="8520600" cy="19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At the time of smart contract deployment make sure that Ganache is on otherwise it will show error.</a:t>
            </a:r>
            <a:endParaRPr sz="368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 b="14158" l="0" r="0" t="12441"/>
          <a:stretch/>
        </p:blipFill>
        <p:spPr>
          <a:xfrm>
            <a:off x="311700" y="287375"/>
            <a:ext cx="8584100" cy="45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When you migrate the smart contract that time it also compiling the </a:t>
            </a:r>
            <a:r>
              <a:rPr lang="en" sz="3880"/>
              <a:t>smart contracts as well.</a:t>
            </a:r>
            <a:endParaRPr sz="3880"/>
          </a:p>
        </p:txBody>
      </p:sp>
      <p:sp>
        <p:nvSpPr>
          <p:cNvPr id="333" name="Google Shape;33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7"/>
          <p:cNvPicPr preferRelativeResize="0"/>
          <p:nvPr/>
        </p:nvPicPr>
        <p:blipFill rotWithShape="1">
          <a:blip r:embed="rId3">
            <a:alphaModFix/>
          </a:blip>
          <a:srcRect b="13654" l="0" r="0" t="11935"/>
          <a:stretch/>
        </p:blipFill>
        <p:spPr>
          <a:xfrm>
            <a:off x="182875" y="143700"/>
            <a:ext cx="8804375" cy="475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 rotWithShape="1">
          <a:blip r:embed="rId3">
            <a:alphaModFix/>
          </a:blip>
          <a:srcRect b="17416" l="0" r="0" t="9468"/>
          <a:stretch/>
        </p:blipFill>
        <p:spPr>
          <a:xfrm>
            <a:off x="222075" y="300450"/>
            <a:ext cx="8686799" cy="45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9"/>
          <p:cNvPicPr preferRelativeResize="0"/>
          <p:nvPr/>
        </p:nvPicPr>
        <p:blipFill rotWithShape="1">
          <a:blip r:embed="rId3">
            <a:alphaModFix/>
          </a:blip>
          <a:srcRect b="13063" l="0" r="0" t="11510"/>
          <a:stretch/>
        </p:blipFill>
        <p:spPr>
          <a:xfrm>
            <a:off x="143700" y="182875"/>
            <a:ext cx="8843551" cy="48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 rotWithShape="1">
          <a:blip r:embed="rId3">
            <a:alphaModFix/>
          </a:blip>
          <a:srcRect b="15940" l="0" r="0" t="11173"/>
          <a:stretch/>
        </p:blipFill>
        <p:spPr>
          <a:xfrm>
            <a:off x="311700" y="418025"/>
            <a:ext cx="8597174" cy="43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 rotWithShape="1">
          <a:blip r:embed="rId3">
            <a:alphaModFix/>
          </a:blip>
          <a:srcRect b="13900" l="0" r="0" t="10923"/>
          <a:stretch/>
        </p:blipFill>
        <p:spPr>
          <a:xfrm>
            <a:off x="150225" y="209000"/>
            <a:ext cx="8784776" cy="47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19998" l="0" r="3138" t="17524"/>
          <a:stretch/>
        </p:blipFill>
        <p:spPr>
          <a:xfrm>
            <a:off x="311700" y="666200"/>
            <a:ext cx="8623301" cy="3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2"/>
          <p:cNvPicPr preferRelativeResize="0"/>
          <p:nvPr/>
        </p:nvPicPr>
        <p:blipFill rotWithShape="1">
          <a:blip r:embed="rId3">
            <a:alphaModFix/>
          </a:blip>
          <a:srcRect b="13394" l="0" r="0" t="10415"/>
          <a:stretch/>
        </p:blipFill>
        <p:spPr>
          <a:xfrm>
            <a:off x="311700" y="287375"/>
            <a:ext cx="8520599" cy="45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63"/>
          <p:cNvPicPr preferRelativeResize="0"/>
          <p:nvPr/>
        </p:nvPicPr>
        <p:blipFill rotWithShape="1">
          <a:blip r:embed="rId3">
            <a:alphaModFix/>
          </a:blip>
          <a:srcRect b="12886" l="0" r="0" t="11177"/>
          <a:stretch/>
        </p:blipFill>
        <p:spPr>
          <a:xfrm>
            <a:off x="311700" y="143700"/>
            <a:ext cx="8597174" cy="48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4"/>
          <p:cNvPicPr preferRelativeResize="0"/>
          <p:nvPr/>
        </p:nvPicPr>
        <p:blipFill rotWithShape="1">
          <a:blip r:embed="rId3">
            <a:alphaModFix/>
          </a:blip>
          <a:srcRect b="13396" l="0" r="0" t="11426"/>
          <a:stretch/>
        </p:blipFill>
        <p:spPr>
          <a:xfrm>
            <a:off x="222075" y="300450"/>
            <a:ext cx="8664274" cy="44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65"/>
          <p:cNvPicPr preferRelativeResize="0"/>
          <p:nvPr/>
        </p:nvPicPr>
        <p:blipFill rotWithShape="1">
          <a:blip r:embed="rId3">
            <a:alphaModFix/>
          </a:blip>
          <a:srcRect b="15177" l="0" r="0" t="11427"/>
          <a:stretch/>
        </p:blipFill>
        <p:spPr>
          <a:xfrm>
            <a:off x="215550" y="300450"/>
            <a:ext cx="86933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ctrTitle"/>
          </p:nvPr>
        </p:nvSpPr>
        <p:spPr>
          <a:xfrm>
            <a:off x="311700" y="1254025"/>
            <a:ext cx="8623200" cy="26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Truffle here instead of Web3 which makes the deployment process easier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7"/>
          <p:cNvPicPr preferRelativeResize="0"/>
          <p:nvPr/>
        </p:nvPicPr>
        <p:blipFill rotWithShape="1">
          <a:blip r:embed="rId3">
            <a:alphaModFix/>
          </a:blip>
          <a:srcRect b="13395" l="0" r="0" t="10668"/>
          <a:stretch/>
        </p:blipFill>
        <p:spPr>
          <a:xfrm>
            <a:off x="311700" y="404950"/>
            <a:ext cx="8584100" cy="42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14413" l="0" r="0" t="10159"/>
          <a:stretch/>
        </p:blipFill>
        <p:spPr>
          <a:xfrm>
            <a:off x="254725" y="352700"/>
            <a:ext cx="8577574" cy="43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9"/>
          <p:cNvPicPr preferRelativeResize="0"/>
          <p:nvPr/>
        </p:nvPicPr>
        <p:blipFill rotWithShape="1">
          <a:blip r:embed="rId3">
            <a:alphaModFix/>
          </a:blip>
          <a:srcRect b="12381" l="0" r="0" t="10665"/>
          <a:stretch/>
        </p:blipFill>
        <p:spPr>
          <a:xfrm>
            <a:off x="311700" y="287375"/>
            <a:ext cx="8520599" cy="45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17206" l="0" r="1999" t="15997"/>
          <a:stretch/>
        </p:blipFill>
        <p:spPr>
          <a:xfrm>
            <a:off x="311700" y="248200"/>
            <a:ext cx="8623301" cy="45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11700" y="1476100"/>
            <a:ext cx="8520600" cy="20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Ganache is a local blockchain simulator .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We can create a local blockchain or personal blockchain using Ganache.</a:t>
            </a:r>
            <a:endParaRPr sz="2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Ganache </a:t>
            </a:r>
            <a:r>
              <a:rPr lang="en" sz="2780"/>
              <a:t>provides the fake ether and addresses.</a:t>
            </a:r>
            <a:endParaRPr sz="27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17967" l="0" r="3901" t="15999"/>
          <a:stretch/>
        </p:blipFill>
        <p:spPr>
          <a:xfrm>
            <a:off x="311700" y="274325"/>
            <a:ext cx="8520599" cy="43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14414" l="0" r="0" t="12190"/>
          <a:stretch/>
        </p:blipFill>
        <p:spPr>
          <a:xfrm>
            <a:off x="195950" y="143700"/>
            <a:ext cx="8712924" cy="48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